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8/4/2023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8/4/2023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8/4/2023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p3" /><Relationship Id="rId1" Type="http://schemas.microsoft.com/office/2007/relationships/media" Target="../media/media1.mp3"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8.jpeg" /></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4" Type="http://schemas.openxmlformats.org/officeDocument/2006/relationships/image" Target="../media/image2.png" /></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9.jpe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3.jpeg"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4" Type="http://schemas.openxmlformats.org/officeDocument/2006/relationships/image" Target="../media/image2.png"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4.jpe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5.jpeg"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1.mp3" /><Relationship Id="rId1" Type="http://schemas.microsoft.com/office/2007/relationships/media" Target="../media/media1.mp3"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6.jpeg"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p3" /><Relationship Id="rId1" Type="http://schemas.microsoft.com/office/2007/relationships/media" Target="../media/media1.mp3" /><Relationship Id="rId5" Type="http://schemas.openxmlformats.org/officeDocument/2006/relationships/image" Target="../media/image2.png" /><Relationship Id="rId4" Type="http://schemas.openxmlformats.org/officeDocument/2006/relationships/image" Target="../media/image7.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AC83-01F8-B191-D1EE-77A6CDF4D537}"/>
              </a:ext>
            </a:extLst>
          </p:cNvPr>
          <p:cNvSpPr>
            <a:spLocks noGrp="1"/>
          </p:cNvSpPr>
          <p:nvPr>
            <p:ph type="ctrTitle"/>
          </p:nvPr>
        </p:nvSpPr>
        <p:spPr/>
        <p:txBody>
          <a:bodyPr>
            <a:normAutofit/>
          </a:bodyPr>
          <a:lstStyle/>
          <a:p>
            <a:r>
              <a:rPr lang="en-IN" sz="6000" b="1" dirty="0">
                <a:solidFill>
                  <a:schemeClr val="accent1">
                    <a:lumMod val="50000"/>
                  </a:schemeClr>
                </a:solidFill>
                <a:latin typeface="Arial Black" panose="020B0604020202020204" pitchFamily="34" charset="0"/>
                <a:ea typeface="Abadi" panose="02000000000000000000" pitchFamily="2" charset="0"/>
                <a:cs typeface="Arial Black" panose="020B0604020202020204" pitchFamily="34" charset="0"/>
              </a:rPr>
              <a:t>PROPERTY MANAGEMENT APPLICATION </a:t>
            </a:r>
            <a:endParaRPr lang="en-US" sz="6000" b="1" dirty="0">
              <a:solidFill>
                <a:schemeClr val="accent1">
                  <a:lumMod val="50000"/>
                </a:schemeClr>
              </a:solidFill>
              <a:latin typeface="Arial Black" panose="020B0604020202020204" pitchFamily="34" charset="0"/>
              <a:ea typeface="Abadi" panose="02000000000000000000" pitchFamily="2" charset="0"/>
              <a:cs typeface="Arial Black" panose="020B0604020202020204" pitchFamily="34" charset="0"/>
            </a:endParaRPr>
          </a:p>
        </p:txBody>
      </p:sp>
      <p:sp>
        <p:nvSpPr>
          <p:cNvPr id="3" name="Subtitle 2">
            <a:extLst>
              <a:ext uri="{FF2B5EF4-FFF2-40B4-BE49-F238E27FC236}">
                <a16:creationId xmlns:a16="http://schemas.microsoft.com/office/drawing/2014/main" id="{8950C147-A300-F0CA-F42F-A4D902E7250C}"/>
              </a:ext>
            </a:extLst>
          </p:cNvPr>
          <p:cNvSpPr>
            <a:spLocks noGrp="1"/>
          </p:cNvSpPr>
          <p:nvPr>
            <p:ph type="subTitle" idx="1"/>
          </p:nvPr>
        </p:nvSpPr>
        <p:spPr/>
        <p:txBody>
          <a:bodyPr>
            <a:normAutofit/>
          </a:bodyPr>
          <a:lstStyle/>
          <a:p>
            <a:r>
              <a:rPr lang="en-IN" sz="2800" dirty="0">
                <a:solidFill>
                  <a:schemeClr val="accent1"/>
                </a:solidFill>
                <a:latin typeface="Amasis MT Pro Black" panose="02000000000000000000" pitchFamily="2" charset="0"/>
                <a:ea typeface="Amasis MT Pro Black" panose="02000000000000000000" pitchFamily="2" charset="0"/>
              </a:rPr>
              <a:t>By using the Salesforce developer </a:t>
            </a:r>
            <a:endParaRPr lang="en-US" sz="2800" dirty="0">
              <a:solidFill>
                <a:schemeClr val="accent1"/>
              </a:solidFill>
              <a:latin typeface="Amasis MT Pro Black" panose="02000000000000000000" pitchFamily="2" charset="0"/>
              <a:ea typeface="Amasis MT Pro Black" panose="02000000000000000000" pitchFamily="2" charset="0"/>
            </a:endParaRPr>
          </a:p>
        </p:txBody>
      </p:sp>
      <p:pic>
        <p:nvPicPr>
          <p:cNvPr id="5" name="ambient_presentation.mp3">
            <a:hlinkClick r:id="" action="ppaction://media"/>
            <a:extLst>
              <a:ext uri="{FF2B5EF4-FFF2-40B4-BE49-F238E27FC236}">
                <a16:creationId xmlns:a16="http://schemas.microsoft.com/office/drawing/2014/main" id="{DCF3D608-B88B-5910-EB13-8978F5CDAD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50" y="5474022"/>
            <a:ext cx="628650" cy="628650"/>
          </a:xfrm>
          <a:prstGeom prst="rect">
            <a:avLst/>
          </a:prstGeom>
        </p:spPr>
      </p:pic>
    </p:spTree>
    <p:extLst>
      <p:ext uri="{BB962C8B-B14F-4D97-AF65-F5344CB8AC3E}">
        <p14:creationId xmlns:p14="http://schemas.microsoft.com/office/powerpoint/2010/main" val="3805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DFED7-59F8-8C8D-1B89-B940D25DFCD1}"/>
              </a:ext>
            </a:extLst>
          </p:cNvPr>
          <p:cNvSpPr>
            <a:spLocks noGrp="1"/>
          </p:cNvSpPr>
          <p:nvPr>
            <p:ph type="title"/>
          </p:nvPr>
        </p:nvSpPr>
        <p:spPr/>
        <p:txBody>
          <a:bodyPr/>
          <a:lstStyle/>
          <a:p>
            <a:r>
              <a:rPr lang="en-IN" dirty="0"/>
              <a:t>FUTURE SCOPE </a:t>
            </a:r>
            <a:endParaRPr lang="en-US" dirty="0"/>
          </a:p>
        </p:txBody>
      </p:sp>
      <p:pic>
        <p:nvPicPr>
          <p:cNvPr id="14" name="Picture 14">
            <a:extLst>
              <a:ext uri="{FF2B5EF4-FFF2-40B4-BE49-F238E27FC236}">
                <a16:creationId xmlns:a16="http://schemas.microsoft.com/office/drawing/2014/main" id="{1E5AB7A2-F286-F934-8EDF-9227105F09A3}"/>
              </a:ext>
            </a:extLst>
          </p:cNvPr>
          <p:cNvPicPr>
            <a:picLocks noGrp="1" noChangeAspect="1"/>
          </p:cNvPicPr>
          <p:nvPr>
            <p:ph sz="half" idx="2"/>
          </p:nvPr>
        </p:nvPicPr>
        <p:blipFill>
          <a:blip r:embed="rId4"/>
          <a:stretch>
            <a:fillRect/>
          </a:stretch>
        </p:blipFill>
        <p:spPr>
          <a:xfrm>
            <a:off x="6413500" y="804889"/>
            <a:ext cx="4645025" cy="4482015"/>
          </a:xfrm>
        </p:spPr>
      </p:pic>
      <p:sp>
        <p:nvSpPr>
          <p:cNvPr id="13" name="Content Placeholder 12">
            <a:extLst>
              <a:ext uri="{FF2B5EF4-FFF2-40B4-BE49-F238E27FC236}">
                <a16:creationId xmlns:a16="http://schemas.microsoft.com/office/drawing/2014/main" id="{D0B6A681-2F4A-E7A3-4BEB-7C550DCC5B70}"/>
              </a:ext>
            </a:extLst>
          </p:cNvPr>
          <p:cNvSpPr>
            <a:spLocks noGrp="1"/>
          </p:cNvSpPr>
          <p:nvPr>
            <p:ph sz="half" idx="1"/>
          </p:nvPr>
        </p:nvSpPr>
        <p:spPr/>
        <p:txBody>
          <a:bodyPr>
            <a:normAutofit fontScale="92500" lnSpcReduction="10000"/>
          </a:bodyPr>
          <a:lstStyle/>
          <a:p>
            <a:pPr marL="0" indent="0">
              <a:buNone/>
            </a:pPr>
            <a:r>
              <a:rPr lang="en-IN" sz="2400" dirty="0"/>
              <a:t>Salesforce paves the way for streamlined business automation to perform all the looped tasks. It enables skilled employees to perform the more important work. 2023 will see more technological advancement in automating work. Zero code tools will handle over 50% of app development within two years.</a:t>
            </a:r>
            <a:endParaRPr lang="en-US" sz="2400" dirty="0"/>
          </a:p>
        </p:txBody>
      </p:sp>
      <p:pic>
        <p:nvPicPr>
          <p:cNvPr id="3" name="ambient_presentation.mp3">
            <a:hlinkClick r:id="" action="ppaction://media"/>
            <a:extLst>
              <a:ext uri="{FF2B5EF4-FFF2-40B4-BE49-F238E27FC236}">
                <a16:creationId xmlns:a16="http://schemas.microsoft.com/office/drawing/2014/main" id="{BADE14F7-CABF-2534-30CB-C6843397D1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a:off x="85571" y="5403271"/>
            <a:ext cx="452311" cy="452311"/>
          </a:xfrm>
          <a:prstGeom prst="rect">
            <a:avLst/>
          </a:prstGeom>
        </p:spPr>
      </p:pic>
    </p:spTree>
    <p:extLst>
      <p:ext uri="{BB962C8B-B14F-4D97-AF65-F5344CB8AC3E}">
        <p14:creationId xmlns:p14="http://schemas.microsoft.com/office/powerpoint/2010/main" val="276008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EEE4D85-C95C-9A13-CA83-9359BC914B10}"/>
              </a:ext>
            </a:extLst>
          </p:cNvPr>
          <p:cNvSpPr>
            <a:spLocks noGrp="1"/>
          </p:cNvSpPr>
          <p:nvPr>
            <p:ph idx="1"/>
          </p:nvPr>
        </p:nvSpPr>
        <p:spPr>
          <a:xfrm>
            <a:off x="1537152" y="1853754"/>
            <a:ext cx="6249918" cy="2632674"/>
          </a:xfrm>
        </p:spPr>
        <p:txBody>
          <a:bodyPr>
            <a:normAutofit fontScale="92500" lnSpcReduction="20000"/>
          </a:bodyPr>
          <a:lstStyle/>
          <a:p>
            <a:pPr marL="0" indent="0">
              <a:buNone/>
            </a:pPr>
            <a:r>
              <a:rPr lang="en-IN" sz="2400" dirty="0"/>
              <a:t>
In conclusion, Salesforce CRM is a powerful tool that provides small businesses with a centralized platform to manage their sales, marketing, and customer service processes. It helps small businesses to improve their customer engagement, streamline their sales processes, and increase their marketing ROI.</a:t>
            </a:r>
          </a:p>
        </p:txBody>
      </p:sp>
      <p:sp>
        <p:nvSpPr>
          <p:cNvPr id="8" name="Title 7">
            <a:extLst>
              <a:ext uri="{FF2B5EF4-FFF2-40B4-BE49-F238E27FC236}">
                <a16:creationId xmlns:a16="http://schemas.microsoft.com/office/drawing/2014/main" id="{9917919D-F906-8BB7-462D-9385808EF58A}"/>
              </a:ext>
            </a:extLst>
          </p:cNvPr>
          <p:cNvSpPr>
            <a:spLocks noGrp="1"/>
          </p:cNvSpPr>
          <p:nvPr>
            <p:ph type="title"/>
          </p:nvPr>
        </p:nvSpPr>
        <p:spPr/>
        <p:txBody>
          <a:bodyPr/>
          <a:lstStyle/>
          <a:p>
            <a:r>
              <a:rPr lang="en-IN" dirty="0"/>
              <a:t>Conclusion </a:t>
            </a:r>
            <a:endParaRPr lang="en-US" dirty="0"/>
          </a:p>
        </p:txBody>
      </p:sp>
      <p:pic>
        <p:nvPicPr>
          <p:cNvPr id="2" name="ambient_presentation.mp3">
            <a:hlinkClick r:id="" action="ppaction://media"/>
            <a:extLst>
              <a:ext uri="{FF2B5EF4-FFF2-40B4-BE49-F238E27FC236}">
                <a16:creationId xmlns:a16="http://schemas.microsoft.com/office/drawing/2014/main" id="{4B1E8291-0D6F-12DB-FD8A-D3B0203676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flipV="1">
            <a:off x="244490" y="5535663"/>
            <a:ext cx="366739" cy="366739"/>
          </a:xfrm>
          <a:prstGeom prst="rect">
            <a:avLst/>
          </a:prstGeom>
        </p:spPr>
      </p:pic>
    </p:spTree>
    <p:extLst>
      <p:ext uri="{BB962C8B-B14F-4D97-AF65-F5344CB8AC3E}">
        <p14:creationId xmlns:p14="http://schemas.microsoft.com/office/powerpoint/2010/main" val="58107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EAE0F96-1A4B-3001-729F-60AC3B25C470}"/>
              </a:ext>
            </a:extLst>
          </p:cNvPr>
          <p:cNvPicPr>
            <a:picLocks noChangeAspect="1"/>
          </p:cNvPicPr>
          <p:nvPr/>
        </p:nvPicPr>
        <p:blipFill>
          <a:blip r:embed="rId4"/>
          <a:stretch>
            <a:fillRect/>
          </a:stretch>
        </p:blipFill>
        <p:spPr>
          <a:xfrm>
            <a:off x="391187" y="171144"/>
            <a:ext cx="11356653" cy="5744252"/>
          </a:xfrm>
          <a:prstGeom prst="rect">
            <a:avLst/>
          </a:prstGeom>
        </p:spPr>
      </p:pic>
      <p:pic>
        <p:nvPicPr>
          <p:cNvPr id="2" name="ambient_presentation.mp3">
            <a:hlinkClick r:id="" action="ppaction://media"/>
            <a:extLst>
              <a:ext uri="{FF2B5EF4-FFF2-40B4-BE49-F238E27FC236}">
                <a16:creationId xmlns:a16="http://schemas.microsoft.com/office/drawing/2014/main" id="{C55E01B9-859E-D776-E710-6CC58405D1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a:off x="317832" y="5415496"/>
            <a:ext cx="782381" cy="782381"/>
          </a:xfrm>
          <a:prstGeom prst="rect">
            <a:avLst/>
          </a:prstGeom>
        </p:spPr>
      </p:pic>
    </p:spTree>
    <p:extLst>
      <p:ext uri="{BB962C8B-B14F-4D97-AF65-F5344CB8AC3E}">
        <p14:creationId xmlns:p14="http://schemas.microsoft.com/office/powerpoint/2010/main" val="376015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62A5-9CE0-F0DD-E8F3-E4EFF2DDF137}"/>
              </a:ext>
            </a:extLst>
          </p:cNvPr>
          <p:cNvSpPr>
            <a:spLocks noGrp="1"/>
          </p:cNvSpPr>
          <p:nvPr>
            <p:ph type="title"/>
          </p:nvPr>
        </p:nvSpPr>
        <p:spPr>
          <a:xfrm>
            <a:off x="1451579" y="804519"/>
            <a:ext cx="9603275" cy="540187"/>
          </a:xfrm>
        </p:spPr>
        <p:txBody>
          <a:bodyPr/>
          <a:lstStyle/>
          <a:p>
            <a:r>
              <a:rPr lang="en-IN" dirty="0"/>
              <a:t>Overview:</a:t>
            </a:r>
            <a:endParaRPr lang="en-US" dirty="0"/>
          </a:p>
        </p:txBody>
      </p:sp>
      <p:sp>
        <p:nvSpPr>
          <p:cNvPr id="5" name="Content Placeholder 4">
            <a:extLst>
              <a:ext uri="{FF2B5EF4-FFF2-40B4-BE49-F238E27FC236}">
                <a16:creationId xmlns:a16="http://schemas.microsoft.com/office/drawing/2014/main" id="{B569732A-9630-03DC-41DA-25AD1F5AA2DD}"/>
              </a:ext>
            </a:extLst>
          </p:cNvPr>
          <p:cNvSpPr>
            <a:spLocks noGrp="1"/>
          </p:cNvSpPr>
          <p:nvPr>
            <p:ph idx="1"/>
          </p:nvPr>
        </p:nvSpPr>
        <p:spPr>
          <a:xfrm>
            <a:off x="1451579" y="1772567"/>
            <a:ext cx="9603275" cy="3980081"/>
          </a:xfrm>
        </p:spPr>
        <p:txBody>
          <a:bodyPr>
            <a:normAutofit/>
          </a:bodyPr>
          <a:lstStyle/>
          <a:p>
            <a:pPr marL="0" indent="0">
              <a:buNone/>
            </a:pPr>
            <a:r>
              <a:rPr lang="en-IN" sz="3200" dirty="0"/>
              <a:t>This project focuses  on the design and development of a</a:t>
            </a:r>
          </a:p>
          <a:p>
            <a:pPr marL="0" indent="0">
              <a:buNone/>
            </a:pPr>
            <a:r>
              <a:rPr lang="en-IN" sz="3200" dirty="0"/>
              <a:t>Web enable database management system  for the organization  and property management system. This property management system is a software where property  details such as house details, </a:t>
            </a:r>
            <a:r>
              <a:rPr lang="en-IN" sz="3200" dirty="0" err="1"/>
              <a:t>schedules,address</a:t>
            </a:r>
            <a:endParaRPr lang="en-IN" sz="3200" dirty="0"/>
          </a:p>
          <a:p>
            <a:pPr marL="0" indent="0">
              <a:buNone/>
            </a:pPr>
            <a:r>
              <a:rPr lang="en-IN" sz="3200" dirty="0"/>
              <a:t>and are been setup by an administrator.</a:t>
            </a:r>
          </a:p>
        </p:txBody>
      </p:sp>
      <p:pic>
        <p:nvPicPr>
          <p:cNvPr id="4" name="ambient_presentation.mp3">
            <a:hlinkClick r:id="" action="ppaction://media"/>
            <a:extLst>
              <a:ext uri="{FF2B5EF4-FFF2-40B4-BE49-F238E27FC236}">
                <a16:creationId xmlns:a16="http://schemas.microsoft.com/office/drawing/2014/main" id="{BDEEA7DF-A247-D859-E254-9682D2BA5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0042" y="5391047"/>
            <a:ext cx="268942" cy="268942"/>
          </a:xfrm>
          <a:prstGeom prst="rect">
            <a:avLst/>
          </a:prstGeom>
        </p:spPr>
      </p:pic>
    </p:spTree>
    <p:extLst>
      <p:ext uri="{BB962C8B-B14F-4D97-AF65-F5344CB8AC3E}">
        <p14:creationId xmlns:p14="http://schemas.microsoft.com/office/powerpoint/2010/main" val="2337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D08C7-700C-E681-61D6-00A66F2BD0B9}"/>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41345C8D-4414-779E-32BA-DF179816ADCE}"/>
              </a:ext>
            </a:extLst>
          </p:cNvPr>
          <p:cNvPicPr>
            <a:picLocks noGrp="1" noChangeAspect="1"/>
          </p:cNvPicPr>
          <p:nvPr>
            <p:ph idx="1"/>
          </p:nvPr>
        </p:nvPicPr>
        <p:blipFill>
          <a:blip r:embed="rId4"/>
          <a:stretch>
            <a:fillRect/>
          </a:stretch>
        </p:blipFill>
        <p:spPr>
          <a:xfrm>
            <a:off x="737153" y="804519"/>
            <a:ext cx="10546152" cy="5344454"/>
          </a:xfrm>
        </p:spPr>
      </p:pic>
      <p:pic>
        <p:nvPicPr>
          <p:cNvPr id="3" name="ambient_presentation.mp3">
            <a:hlinkClick r:id="" action="ppaction://media"/>
            <a:extLst>
              <a:ext uri="{FF2B5EF4-FFF2-40B4-BE49-F238E27FC236}">
                <a16:creationId xmlns:a16="http://schemas.microsoft.com/office/drawing/2014/main" id="{BAE522EA-030B-EE4B-F925-080413C3F4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737153" y="5040210"/>
            <a:ext cx="570879" cy="570879"/>
          </a:xfrm>
          <a:prstGeom prst="rect">
            <a:avLst/>
          </a:prstGeom>
        </p:spPr>
      </p:pic>
    </p:spTree>
    <p:extLst>
      <p:ext uri="{BB962C8B-B14F-4D97-AF65-F5344CB8AC3E}">
        <p14:creationId xmlns:p14="http://schemas.microsoft.com/office/powerpoint/2010/main" val="356922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785C-ED30-795B-0D14-567353997F82}"/>
              </a:ext>
            </a:extLst>
          </p:cNvPr>
          <p:cNvSpPr>
            <a:spLocks noGrp="1"/>
          </p:cNvSpPr>
          <p:nvPr>
            <p:ph type="title"/>
          </p:nvPr>
        </p:nvSpPr>
        <p:spPr>
          <a:xfrm>
            <a:off x="1451578" y="1012337"/>
            <a:ext cx="9603275" cy="1049235"/>
          </a:xfrm>
        </p:spPr>
        <p:txBody>
          <a:bodyPr/>
          <a:lstStyle/>
          <a:p>
            <a:r>
              <a:rPr lang="en-IN" dirty="0"/>
              <a:t>PURPOSE:</a:t>
            </a:r>
            <a:endParaRPr lang="en-US" dirty="0"/>
          </a:p>
        </p:txBody>
      </p:sp>
      <p:sp>
        <p:nvSpPr>
          <p:cNvPr id="3" name="Content Placeholder 2">
            <a:extLst>
              <a:ext uri="{FF2B5EF4-FFF2-40B4-BE49-F238E27FC236}">
                <a16:creationId xmlns:a16="http://schemas.microsoft.com/office/drawing/2014/main" id="{10671D36-76E5-ED0B-4656-3D5C9ADF227C}"/>
              </a:ext>
            </a:extLst>
          </p:cNvPr>
          <p:cNvSpPr>
            <a:spLocks noGrp="1"/>
          </p:cNvSpPr>
          <p:nvPr>
            <p:ph idx="1"/>
          </p:nvPr>
        </p:nvSpPr>
        <p:spPr>
          <a:xfrm>
            <a:off x="1294362" y="1821465"/>
            <a:ext cx="9603275" cy="2652737"/>
          </a:xfrm>
        </p:spPr>
        <p:txBody>
          <a:bodyPr>
            <a:normAutofit/>
          </a:bodyPr>
          <a:lstStyle/>
          <a:p>
            <a:r>
              <a:rPr lang="en-IN" sz="2400" dirty="0"/>
              <a:t>The main purpose of the  Property management enables the reality managers to keep track of crucial data  about the financial  and household properties </a:t>
            </a:r>
            <a:r>
              <a:rPr lang="en-IN" sz="2400" dirty="0" err="1"/>
              <a:t>incoporating</a:t>
            </a:r>
            <a:r>
              <a:rPr lang="en-IN" sz="2400" dirty="0"/>
              <a:t>  associated cash flow primary tenants and occupancy rates. The property owners achieve  this by hiring  a reputable  property management company.</a:t>
            </a:r>
            <a:endParaRPr lang="en-US" sz="2400" dirty="0"/>
          </a:p>
        </p:txBody>
      </p:sp>
      <p:pic>
        <p:nvPicPr>
          <p:cNvPr id="4" name="ambient_presentation.mp3">
            <a:hlinkClick r:id="" action="ppaction://media"/>
            <a:extLst>
              <a:ext uri="{FF2B5EF4-FFF2-40B4-BE49-F238E27FC236}">
                <a16:creationId xmlns:a16="http://schemas.microsoft.com/office/drawing/2014/main" id="{C9CC4240-46FD-A417-2D7C-862CC0A6AE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696802" y="4914290"/>
            <a:ext cx="440086" cy="440086"/>
          </a:xfrm>
          <a:prstGeom prst="rect">
            <a:avLst/>
          </a:prstGeom>
        </p:spPr>
      </p:pic>
    </p:spTree>
    <p:extLst>
      <p:ext uri="{BB962C8B-B14F-4D97-AF65-F5344CB8AC3E}">
        <p14:creationId xmlns:p14="http://schemas.microsoft.com/office/powerpoint/2010/main" val="10467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6702-1FA3-3104-859E-721009833B06}"/>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211F3CA8-1B20-45D8-E666-F8A6B745ADD8}"/>
              </a:ext>
            </a:extLst>
          </p:cNvPr>
          <p:cNvPicPr>
            <a:picLocks noGrp="1" noChangeAspect="1"/>
          </p:cNvPicPr>
          <p:nvPr>
            <p:ph idx="1"/>
          </p:nvPr>
        </p:nvPicPr>
        <p:blipFill>
          <a:blip r:embed="rId4"/>
          <a:stretch>
            <a:fillRect/>
          </a:stretch>
        </p:blipFill>
        <p:spPr>
          <a:xfrm>
            <a:off x="1451579" y="-97796"/>
            <a:ext cx="9746154" cy="6283444"/>
          </a:xfrm>
        </p:spPr>
      </p:pic>
      <p:pic>
        <p:nvPicPr>
          <p:cNvPr id="3" name="ambient_presentation.mp3">
            <a:hlinkClick r:id="" action="ppaction://media"/>
            <a:extLst>
              <a:ext uri="{FF2B5EF4-FFF2-40B4-BE49-F238E27FC236}">
                <a16:creationId xmlns:a16="http://schemas.microsoft.com/office/drawing/2014/main" id="{F0FD314E-D4C0-2406-5989-7843BFC627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4270" y="5451329"/>
            <a:ext cx="602152" cy="602152"/>
          </a:xfrm>
          <a:prstGeom prst="rect">
            <a:avLst/>
          </a:prstGeom>
        </p:spPr>
      </p:pic>
    </p:spTree>
    <p:extLst>
      <p:ext uri="{BB962C8B-B14F-4D97-AF65-F5344CB8AC3E}">
        <p14:creationId xmlns:p14="http://schemas.microsoft.com/office/powerpoint/2010/main" val="32614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389A7-A166-5EB1-BE08-32B1F9705397}"/>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EBBC4C50-AFF2-CEF7-AAF6-3EFE6B9C40C1}"/>
              </a:ext>
            </a:extLst>
          </p:cNvPr>
          <p:cNvPicPr>
            <a:picLocks noGrp="1" noChangeAspect="1"/>
          </p:cNvPicPr>
          <p:nvPr>
            <p:ph idx="1"/>
          </p:nvPr>
        </p:nvPicPr>
        <p:blipFill>
          <a:blip r:embed="rId4"/>
          <a:stretch>
            <a:fillRect/>
          </a:stretch>
        </p:blipFill>
        <p:spPr>
          <a:xfrm>
            <a:off x="745701" y="1"/>
            <a:ext cx="11148833" cy="6222320"/>
          </a:xfrm>
        </p:spPr>
      </p:pic>
      <p:pic>
        <p:nvPicPr>
          <p:cNvPr id="3" name="ambient_presentation.mp3">
            <a:hlinkClick r:id="" action="ppaction://media"/>
            <a:extLst>
              <a:ext uri="{FF2B5EF4-FFF2-40B4-BE49-F238E27FC236}">
                <a16:creationId xmlns:a16="http://schemas.microsoft.com/office/drawing/2014/main" id="{EC464E97-2B37-EF3B-66A0-FB2AEF9975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flipV="1">
            <a:off x="476759" y="5770011"/>
            <a:ext cx="354514" cy="354514"/>
          </a:xfrm>
          <a:prstGeom prst="rect">
            <a:avLst/>
          </a:prstGeom>
        </p:spPr>
      </p:pic>
    </p:spTree>
    <p:extLst>
      <p:ext uri="{BB962C8B-B14F-4D97-AF65-F5344CB8AC3E}">
        <p14:creationId xmlns:p14="http://schemas.microsoft.com/office/powerpoint/2010/main" val="27849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2E0EF-FB57-F29A-340A-A8CDEC8810CB}"/>
              </a:ext>
            </a:extLst>
          </p:cNvPr>
          <p:cNvSpPr>
            <a:spLocks noGrp="1"/>
          </p:cNvSpPr>
          <p:nvPr>
            <p:ph type="title"/>
          </p:nvPr>
        </p:nvSpPr>
        <p:spPr/>
        <p:txBody>
          <a:bodyPr/>
          <a:lstStyle/>
          <a:p>
            <a:r>
              <a:rPr lang="en-IN" dirty="0"/>
              <a:t>ADVANTAGES AND DISADVANTAGES</a:t>
            </a:r>
            <a:endParaRPr lang="en-US" dirty="0"/>
          </a:p>
        </p:txBody>
      </p:sp>
      <p:sp>
        <p:nvSpPr>
          <p:cNvPr id="4" name="Text Placeholder 3">
            <a:extLst>
              <a:ext uri="{FF2B5EF4-FFF2-40B4-BE49-F238E27FC236}">
                <a16:creationId xmlns:a16="http://schemas.microsoft.com/office/drawing/2014/main" id="{B16590C5-657A-5EEA-02D7-BA0AF801FB20}"/>
              </a:ext>
            </a:extLst>
          </p:cNvPr>
          <p:cNvSpPr>
            <a:spLocks noGrp="1"/>
          </p:cNvSpPr>
          <p:nvPr>
            <p:ph type="body" idx="1"/>
          </p:nvPr>
        </p:nvSpPr>
        <p:spPr>
          <a:xfrm>
            <a:off x="1605869" y="1332322"/>
            <a:ext cx="4645152" cy="1282743"/>
          </a:xfrm>
        </p:spPr>
        <p:txBody>
          <a:bodyPr>
            <a:normAutofit/>
          </a:bodyPr>
          <a:lstStyle/>
          <a:p>
            <a:r>
              <a:rPr lang="en-IN" sz="2800" dirty="0"/>
              <a:t>ADVANTAGES </a:t>
            </a:r>
            <a:endParaRPr lang="en-US" sz="2800" dirty="0"/>
          </a:p>
        </p:txBody>
      </p:sp>
      <p:sp>
        <p:nvSpPr>
          <p:cNvPr id="3" name="Content Placeholder 2">
            <a:extLst>
              <a:ext uri="{FF2B5EF4-FFF2-40B4-BE49-F238E27FC236}">
                <a16:creationId xmlns:a16="http://schemas.microsoft.com/office/drawing/2014/main" id="{88E1D0C9-BE06-5BF1-E2C1-C5AF67F8EBE7}"/>
              </a:ext>
            </a:extLst>
          </p:cNvPr>
          <p:cNvSpPr>
            <a:spLocks noGrp="1"/>
          </p:cNvSpPr>
          <p:nvPr>
            <p:ph sz="half" idx="2"/>
          </p:nvPr>
        </p:nvSpPr>
        <p:spPr>
          <a:xfrm>
            <a:off x="1554419" y="2677282"/>
            <a:ext cx="4748051" cy="2781580"/>
          </a:xfrm>
        </p:spPr>
        <p:txBody>
          <a:bodyPr>
            <a:normAutofit fontScale="92500" lnSpcReduction="20000"/>
          </a:bodyPr>
          <a:lstStyle/>
          <a:p>
            <a:r>
              <a:rPr lang="en-IN" sz="2400" dirty="0">
                <a:latin typeface="Bahnschrift SemiLight" panose="02000000000000000000" pitchFamily="2" charset="0"/>
                <a:ea typeface="Bahnschrift SemiLight" panose="02000000000000000000" pitchFamily="2" charset="0"/>
              </a:rPr>
              <a:t>Easy maintenance monitoring.</a:t>
            </a:r>
          </a:p>
          <a:p>
            <a:r>
              <a:rPr lang="en-IN" sz="2400" dirty="0">
                <a:latin typeface="Bahnschrift SemiLight" panose="02000000000000000000" pitchFamily="2" charset="0"/>
                <a:ea typeface="Bahnschrift SemiLight" panose="02000000000000000000" pitchFamily="2" charset="0"/>
              </a:rPr>
              <a:t>Data tracking.</a:t>
            </a:r>
          </a:p>
          <a:p>
            <a:r>
              <a:rPr lang="en-IN" sz="2400" dirty="0">
                <a:latin typeface="Bahnschrift SemiLight" panose="02000000000000000000" pitchFamily="2" charset="0"/>
                <a:ea typeface="Bahnschrift SemiLight" panose="02000000000000000000" pitchFamily="2" charset="0"/>
              </a:rPr>
              <a:t>Quick inspection.</a:t>
            </a:r>
          </a:p>
          <a:p>
            <a:r>
              <a:rPr lang="en-IN" sz="2400" dirty="0">
                <a:latin typeface="Bahnschrift SemiLight" panose="02000000000000000000" pitchFamily="2" charset="0"/>
                <a:ea typeface="Bahnschrift SemiLight" panose="02000000000000000000" pitchFamily="2" charset="0"/>
              </a:rPr>
              <a:t>Better reporting.</a:t>
            </a:r>
          </a:p>
          <a:p>
            <a:r>
              <a:rPr lang="en-IN" sz="2400" dirty="0">
                <a:latin typeface="Bahnschrift SemiLight" panose="02000000000000000000" pitchFamily="2" charset="0"/>
                <a:ea typeface="Bahnschrift SemiLight" panose="02000000000000000000" pitchFamily="2" charset="0"/>
              </a:rPr>
              <a:t>Easy payments  from tenants and contractors.</a:t>
            </a:r>
          </a:p>
          <a:p>
            <a:pPr marL="0" indent="0">
              <a:buNone/>
            </a:pPr>
            <a:endParaRPr lang="en-US" sz="2400" dirty="0">
              <a:latin typeface="Bahnschrift SemiLight" panose="02000000000000000000" pitchFamily="2" charset="0"/>
              <a:ea typeface="Bahnschrift SemiLight" panose="02000000000000000000" pitchFamily="2" charset="0"/>
            </a:endParaRPr>
          </a:p>
        </p:txBody>
      </p:sp>
      <p:sp>
        <p:nvSpPr>
          <p:cNvPr id="5" name="Text Placeholder 4">
            <a:extLst>
              <a:ext uri="{FF2B5EF4-FFF2-40B4-BE49-F238E27FC236}">
                <a16:creationId xmlns:a16="http://schemas.microsoft.com/office/drawing/2014/main" id="{EC603245-0C99-5B9A-BD68-09654165E10B}"/>
              </a:ext>
            </a:extLst>
          </p:cNvPr>
          <p:cNvSpPr>
            <a:spLocks noGrp="1"/>
          </p:cNvSpPr>
          <p:nvPr>
            <p:ph type="body" sz="quarter" idx="3"/>
          </p:nvPr>
        </p:nvSpPr>
        <p:spPr>
          <a:xfrm>
            <a:off x="6489039" y="1538749"/>
            <a:ext cx="4645152" cy="1076316"/>
          </a:xfrm>
        </p:spPr>
        <p:txBody>
          <a:bodyPr>
            <a:normAutofit/>
          </a:bodyPr>
          <a:lstStyle/>
          <a:p>
            <a:r>
              <a:rPr lang="en-IN" sz="2800" dirty="0"/>
              <a:t>DISADVANTAGES</a:t>
            </a:r>
            <a:endParaRPr lang="en-US" sz="2800" dirty="0"/>
          </a:p>
        </p:txBody>
      </p:sp>
      <p:sp>
        <p:nvSpPr>
          <p:cNvPr id="6" name="Content Placeholder 5">
            <a:extLst>
              <a:ext uri="{FF2B5EF4-FFF2-40B4-BE49-F238E27FC236}">
                <a16:creationId xmlns:a16="http://schemas.microsoft.com/office/drawing/2014/main" id="{F63B732F-E84A-B2FF-B552-BC51119C7B36}"/>
              </a:ext>
            </a:extLst>
          </p:cNvPr>
          <p:cNvSpPr>
            <a:spLocks noGrp="1"/>
          </p:cNvSpPr>
          <p:nvPr>
            <p:ph sz="quarter" idx="4"/>
          </p:nvPr>
        </p:nvSpPr>
        <p:spPr/>
        <p:txBody>
          <a:bodyPr>
            <a:normAutofit fontScale="92500" lnSpcReduction="20000"/>
          </a:bodyPr>
          <a:lstStyle/>
          <a:p>
            <a:r>
              <a:rPr lang="en-IN" sz="2400" dirty="0"/>
              <a:t>You will be dependent on one vendor.</a:t>
            </a:r>
          </a:p>
          <a:p>
            <a:r>
              <a:rPr lang="en-IN" sz="2400" dirty="0"/>
              <a:t>Time consuming if you choose a wrong system.</a:t>
            </a:r>
          </a:p>
          <a:p>
            <a:r>
              <a:rPr lang="en-IN" sz="2400" dirty="0"/>
              <a:t>It seems expensive for small businesses.</a:t>
            </a:r>
          </a:p>
          <a:p>
            <a:endParaRPr lang="en-US" sz="2400" dirty="0"/>
          </a:p>
        </p:txBody>
      </p:sp>
      <p:pic>
        <p:nvPicPr>
          <p:cNvPr id="7" name="ambient_presentation.mp3">
            <a:hlinkClick r:id="" action="ppaction://media"/>
            <a:extLst>
              <a:ext uri="{FF2B5EF4-FFF2-40B4-BE49-F238E27FC236}">
                <a16:creationId xmlns:a16="http://schemas.microsoft.com/office/drawing/2014/main" id="{D91B44B3-47B9-0770-DFFA-DF1BF45EAD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330064" y="5574417"/>
            <a:ext cx="701246" cy="701246"/>
          </a:xfrm>
          <a:prstGeom prst="rect">
            <a:avLst/>
          </a:prstGeom>
        </p:spPr>
      </p:pic>
    </p:spTree>
    <p:extLst>
      <p:ext uri="{BB962C8B-B14F-4D97-AF65-F5344CB8AC3E}">
        <p14:creationId xmlns:p14="http://schemas.microsoft.com/office/powerpoint/2010/main" val="14657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3A79-1F45-AB71-4FDB-23A4615BFFE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CAFDE4-4F9C-C39D-C786-D5875858BEF9}"/>
              </a:ext>
            </a:extLst>
          </p:cNvPr>
          <p:cNvSpPr>
            <a:spLocks noGrp="1"/>
          </p:cNvSpPr>
          <p:nvPr>
            <p:ph type="body" idx="1"/>
          </p:nvPr>
        </p:nvSpPr>
        <p:spPr/>
        <p:txBody>
          <a:bodyPr/>
          <a:lstStyle/>
          <a:p>
            <a:endParaRPr lang="en-US"/>
          </a:p>
        </p:txBody>
      </p:sp>
      <p:pic>
        <p:nvPicPr>
          <p:cNvPr id="7" name="Picture 7">
            <a:extLst>
              <a:ext uri="{FF2B5EF4-FFF2-40B4-BE49-F238E27FC236}">
                <a16:creationId xmlns:a16="http://schemas.microsoft.com/office/drawing/2014/main" id="{8F6D06CF-CE79-1AA2-4839-11CE96E8CE29}"/>
              </a:ext>
            </a:extLst>
          </p:cNvPr>
          <p:cNvPicPr>
            <a:picLocks noGrp="1" noChangeAspect="1"/>
          </p:cNvPicPr>
          <p:nvPr>
            <p:ph sz="half" idx="2"/>
          </p:nvPr>
        </p:nvPicPr>
        <p:blipFill>
          <a:blip r:embed="rId4"/>
          <a:stretch>
            <a:fillRect/>
          </a:stretch>
        </p:blipFill>
        <p:spPr>
          <a:xfrm>
            <a:off x="1134486" y="75739"/>
            <a:ext cx="10342010" cy="5816518"/>
          </a:xfrm>
        </p:spPr>
      </p:pic>
      <p:pic>
        <p:nvPicPr>
          <p:cNvPr id="4" name="ambient_presentation.mp3">
            <a:hlinkClick r:id="" action="ppaction://media"/>
            <a:extLst>
              <a:ext uri="{FF2B5EF4-FFF2-40B4-BE49-F238E27FC236}">
                <a16:creationId xmlns:a16="http://schemas.microsoft.com/office/drawing/2014/main" id="{9EBFE43C-6961-6762-5434-48794903B3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a:off x="464535" y="5222305"/>
            <a:ext cx="669951" cy="669951"/>
          </a:xfrm>
          <a:prstGeom prst="rect">
            <a:avLst/>
          </a:prstGeom>
        </p:spPr>
      </p:pic>
    </p:spTree>
    <p:extLst>
      <p:ext uri="{BB962C8B-B14F-4D97-AF65-F5344CB8AC3E}">
        <p14:creationId xmlns:p14="http://schemas.microsoft.com/office/powerpoint/2010/main" val="180111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ABA4-778F-2929-90ED-65EBEE5F38A4}"/>
              </a:ext>
            </a:extLst>
          </p:cNvPr>
          <p:cNvSpPr>
            <a:spLocks noGrp="1"/>
          </p:cNvSpPr>
          <p:nvPr>
            <p:ph type="ctrTitle"/>
          </p:nvPr>
        </p:nvSpPr>
        <p:spPr/>
        <p:txBody>
          <a:bodyPr/>
          <a:lstStyle/>
          <a:p>
            <a:endParaRPr lang="en-US"/>
          </a:p>
        </p:txBody>
      </p:sp>
      <p:sp>
        <p:nvSpPr>
          <p:cNvPr id="3" name="Text Placeholder 2">
            <a:extLst>
              <a:ext uri="{FF2B5EF4-FFF2-40B4-BE49-F238E27FC236}">
                <a16:creationId xmlns:a16="http://schemas.microsoft.com/office/drawing/2014/main" id="{B7F39326-33FF-EC02-EA06-A65CCC4F6579}"/>
              </a:ext>
            </a:extLst>
          </p:cNvPr>
          <p:cNvSpPr>
            <a:spLocks noGrp="1"/>
          </p:cNvSpPr>
          <p:nvPr>
            <p:ph type="subTitle" idx="1"/>
          </p:nvPr>
        </p:nvSpPr>
        <p:spPr/>
        <p:txBody>
          <a:bodyPr/>
          <a:lstStyle/>
          <a:p>
            <a:endParaRPr lang="en-US"/>
          </a:p>
        </p:txBody>
      </p:sp>
      <p:pic>
        <p:nvPicPr>
          <p:cNvPr id="7" name="Picture 7">
            <a:extLst>
              <a:ext uri="{FF2B5EF4-FFF2-40B4-BE49-F238E27FC236}">
                <a16:creationId xmlns:a16="http://schemas.microsoft.com/office/drawing/2014/main" id="{6560EB36-CE50-1980-C318-E59FE3FB1C6A}"/>
              </a:ext>
            </a:extLst>
          </p:cNvPr>
          <p:cNvPicPr>
            <a:picLocks noChangeAspect="1"/>
          </p:cNvPicPr>
          <p:nvPr/>
        </p:nvPicPr>
        <p:blipFill>
          <a:blip r:embed="rId4"/>
          <a:stretch>
            <a:fillRect/>
          </a:stretch>
        </p:blipFill>
        <p:spPr>
          <a:xfrm>
            <a:off x="757925" y="220343"/>
            <a:ext cx="11039374" cy="5684439"/>
          </a:xfrm>
          <a:prstGeom prst="rect">
            <a:avLst/>
          </a:prstGeom>
        </p:spPr>
      </p:pic>
      <p:pic>
        <p:nvPicPr>
          <p:cNvPr id="4" name="ambient_presentation.mp3">
            <a:hlinkClick r:id="" action="ppaction://media"/>
            <a:extLst>
              <a:ext uri="{FF2B5EF4-FFF2-40B4-BE49-F238E27FC236}">
                <a16:creationId xmlns:a16="http://schemas.microsoft.com/office/drawing/2014/main" id="{E4687E03-F9E9-2375-9602-ECACBB5940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flipV="1">
            <a:off x="1112439" y="4926515"/>
            <a:ext cx="427860" cy="427860"/>
          </a:xfrm>
          <a:prstGeom prst="rect">
            <a:avLst/>
          </a:prstGeom>
        </p:spPr>
      </p:pic>
    </p:spTree>
    <p:extLst>
      <p:ext uri="{BB962C8B-B14F-4D97-AF65-F5344CB8AC3E}">
        <p14:creationId xmlns:p14="http://schemas.microsoft.com/office/powerpoint/2010/main" val="262297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Gallery</vt:lpstr>
      <vt:lpstr>PROPERTY MANAGEMENT APPLICATION </vt:lpstr>
      <vt:lpstr>Overview:</vt:lpstr>
      <vt:lpstr>PowerPoint Presentation</vt:lpstr>
      <vt:lpstr>PURPOSE:</vt:lpstr>
      <vt:lpstr>PowerPoint Presentation</vt:lpstr>
      <vt:lpstr>PowerPoint Presentation</vt:lpstr>
      <vt:lpstr>ADVANTAGES AND DISADVANTAGES</vt:lpstr>
      <vt:lpstr>PowerPoint Presentation</vt:lpstr>
      <vt:lpstr>PowerPoint Presentation</vt:lpstr>
      <vt:lpstr>FUTURE SCOPE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MANAGEMENT APPLICATION </dc:title>
  <dc:creator>mounikamaahi1721@gmail.com</dc:creator>
  <cp:lastModifiedBy>mounikamaahi1721@gmail.com</cp:lastModifiedBy>
  <cp:revision>4</cp:revision>
  <dcterms:created xsi:type="dcterms:W3CDTF">2023-08-04T03:08:11Z</dcterms:created>
  <dcterms:modified xsi:type="dcterms:W3CDTF">2023-08-04T06:17:07Z</dcterms:modified>
</cp:coreProperties>
</file>